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embedTrueTypeFonts="1" autoCompressPictures="0">
  <p:sldMasterIdLst>
    <p:sldMasterId id="2147483932" r:id="rId1"/>
  </p:sldMasterIdLst>
  <p:notesMasterIdLst>
    <p:notesMasterId r:id="rId8"/>
  </p:notesMasterIdLst>
  <p:handoutMasterIdLst>
    <p:handoutMasterId r:id="rId9"/>
  </p:handoutMasterIdLst>
  <p:sldIdLst>
    <p:sldId id="510" r:id="rId2"/>
    <p:sldId id="514" r:id="rId3"/>
    <p:sldId id="511" r:id="rId4"/>
    <p:sldId id="512" r:id="rId5"/>
    <p:sldId id="513" r:id="rId6"/>
    <p:sldId id="509" r:id="rId7"/>
  </p:sldIdLst>
  <p:sldSz cx="9144000" cy="6858000" type="screen4x3"/>
  <p:notesSz cx="6858000" cy="9296400"/>
  <p:embeddedFontLst>
    <p:embeddedFont>
      <p:font typeface="Roboto" panose="02000000000000000000" pitchFamily="2" charset="0"/>
      <p:regular r:id="rId10"/>
      <p:bold r:id="rId11"/>
      <p:italic r:id="rId12"/>
      <p:boldItalic r:id="rId13"/>
    </p:embeddedFont>
    <p:embeddedFont>
      <p:font typeface="Garamond" panose="02020404030301010803" pitchFamily="18" charset="0"/>
      <p:regular r:id="rId14"/>
      <p:bold r:id="rId15"/>
      <p: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88" userDrawn="1">
          <p15:clr>
            <a:srgbClr val="A4A3A4"/>
          </p15:clr>
        </p15:guide>
        <p15:guide id="2" orient="horz" pos="428">
          <p15:clr>
            <a:srgbClr val="A4A3A4"/>
          </p15:clr>
        </p15:guide>
        <p15:guide id="3" orient="horz" pos="507">
          <p15:clr>
            <a:srgbClr val="A4A3A4"/>
          </p15:clr>
        </p15:guide>
        <p15:guide id="4" orient="horz" pos="3816" userDrawn="1">
          <p15:clr>
            <a:srgbClr val="A4A3A4"/>
          </p15:clr>
        </p15:guide>
        <p15:guide id="5" pos="578">
          <p15:clr>
            <a:srgbClr val="A4A3A4"/>
          </p15:clr>
        </p15:guide>
        <p15:guide id="6" pos="2880">
          <p15:clr>
            <a:srgbClr val="A4A3A4"/>
          </p15:clr>
        </p15:guide>
        <p15:guide id="7" pos="5186">
          <p15:clr>
            <a:srgbClr val="A4A3A4"/>
          </p15:clr>
        </p15:guide>
        <p15:guide id="8" pos="651">
          <p15:clr>
            <a:srgbClr val="A4A3A4"/>
          </p15:clr>
        </p15:guide>
        <p15:guide id="9" pos="51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592">
          <p15:clr>
            <a:srgbClr val="A4A3A4"/>
          </p15:clr>
        </p15:guide>
        <p15:guide id="2" orient="horz" pos="5542">
          <p15:clr>
            <a:srgbClr val="A4A3A4"/>
          </p15:clr>
        </p15:guide>
        <p15:guide id="3" orient="horz" pos="5777">
          <p15:clr>
            <a:srgbClr val="A4A3A4"/>
          </p15:clr>
        </p15:guide>
        <p15:guide id="4" pos="286">
          <p15:clr>
            <a:srgbClr val="A4A3A4"/>
          </p15:clr>
        </p15:guide>
        <p15:guide id="5" pos="403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25252"/>
    <a:srgbClr val="51237F"/>
    <a:srgbClr val="000000"/>
    <a:srgbClr val="EBEBEC"/>
    <a:srgbClr val="E6E7E8"/>
    <a:srgbClr val="F1F2F2"/>
    <a:srgbClr val="F1F1F2"/>
    <a:srgbClr val="FFFFFF"/>
    <a:srgbClr val="3A195B"/>
    <a:srgbClr val="451E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37" autoAdjust="0"/>
    <p:restoredTop sz="93800" autoAdjust="0"/>
  </p:normalViewPr>
  <p:slideViewPr>
    <p:cSldViewPr snapToGrid="0" showGuides="1">
      <p:cViewPr varScale="1">
        <p:scale>
          <a:sx n="64" d="100"/>
          <a:sy n="64" d="100"/>
        </p:scale>
        <p:origin x="762" y="66"/>
      </p:cViewPr>
      <p:guideLst>
        <p:guide orient="horz" pos="3888"/>
        <p:guide orient="horz" pos="428"/>
        <p:guide orient="horz" pos="507"/>
        <p:guide orient="horz" pos="3816"/>
        <p:guide pos="578"/>
        <p:guide pos="2880"/>
        <p:guide pos="5186"/>
        <p:guide pos="651"/>
        <p:guide pos="51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1" d="100"/>
        <a:sy n="71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648" y="90"/>
      </p:cViewPr>
      <p:guideLst>
        <p:guide orient="horz" pos="2592"/>
        <p:guide orient="horz" pos="5542"/>
        <p:guide orient="horz" pos="5777"/>
        <p:guide pos="286"/>
        <p:guide pos="403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"/>
          <p:cNvSpPr>
            <a:spLocks noGrp="1"/>
          </p:cNvSpPr>
          <p:nvPr>
            <p:ph type="dt" sz="quarter" idx="1"/>
          </p:nvPr>
        </p:nvSpPr>
        <p:spPr>
          <a:xfrm>
            <a:off x="3454957" y="418641"/>
            <a:ext cx="2971800" cy="238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95A732-67FF-4831-A015-ABFA3EB46B45}" type="datetimeFigureOut">
              <a:rPr lang="en-US" smtClean="0">
                <a:latin typeface="+mj-lt"/>
              </a:rPr>
              <a:t>9/5/2018</a:t>
            </a:fld>
            <a:endParaRPr lang="en-US" dirty="0">
              <a:latin typeface="+mj-lt"/>
            </a:endParaRPr>
          </a:p>
        </p:txBody>
      </p:sp>
      <p:sp>
        <p:nvSpPr>
          <p:cNvPr id="3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454957" y="8615187"/>
            <a:ext cx="2912792" cy="2644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5CABCC-40B5-453A-8943-E98148044C99}" type="slidenum">
              <a:rPr lang="en-US" smtClean="0">
                <a:latin typeface="+mj-lt"/>
              </a:rPr>
              <a:t>‹#›</a:t>
            </a:fld>
            <a:endParaRPr lang="en-US" dirty="0">
              <a:latin typeface="+mj-lt"/>
            </a:endParaRPr>
          </a:p>
        </p:txBody>
      </p:sp>
      <p:sp>
        <p:nvSpPr>
          <p:cNvPr id="4" name="Header Placeholder 1"/>
          <p:cNvSpPr>
            <a:spLocks noGrp="1"/>
          </p:cNvSpPr>
          <p:nvPr>
            <p:ph type="hdr" sz="quarter"/>
          </p:nvPr>
        </p:nvSpPr>
        <p:spPr>
          <a:xfrm>
            <a:off x="429658" y="418640"/>
            <a:ext cx="2971800" cy="2384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+mj-lt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5587" y="8615188"/>
            <a:ext cx="2971800" cy="2644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28329429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8028" y="399934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74831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114300" indent="-114300" algn="l" defTabSz="914400" rtl="0" eaLnBrk="1" latinLnBrk="0" hangingPunct="1">
      <a:spcBef>
        <a:spcPts val="800"/>
      </a:spcBef>
      <a:buFont typeface="Arial" pitchFamily="34" charset="0"/>
      <a:buChar char="•"/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285750" indent="-112713" algn="l" defTabSz="914400" rtl="0" eaLnBrk="1" latinLnBrk="0" hangingPunct="1">
      <a:spcBef>
        <a:spcPts val="200"/>
      </a:spcBef>
      <a:buFont typeface="Arial" pitchFamily="34" charset="0"/>
      <a:buChar char="•"/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403225" indent="-117475" algn="l" defTabSz="914400" rtl="0" eaLnBrk="1" latinLnBrk="0" hangingPunct="1">
      <a:spcBef>
        <a:spcPts val="200"/>
      </a:spcBef>
      <a:buFont typeface="Arial" pitchFamily="34" charset="0"/>
      <a:buChar char="•"/>
      <a:defRPr sz="105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569913" indent="-112713" algn="l" defTabSz="914400" rtl="0" eaLnBrk="1" latinLnBrk="0" hangingPunct="1">
      <a:spcBef>
        <a:spcPts val="200"/>
      </a:spcBef>
      <a:buFont typeface="Arial" pitchFamily="34" charset="0"/>
      <a:buChar char="•"/>
      <a:defRPr sz="105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457200" indent="114300" algn="l" defTabSz="914400" rtl="0" eaLnBrk="1" latinLnBrk="0" hangingPunct="1">
      <a:buFont typeface="Arial" pitchFamily="34" charset="0"/>
      <a:buChar char="•"/>
      <a:defRPr sz="1050" kern="1200">
        <a:solidFill>
          <a:schemeClr val="tx1"/>
        </a:solidFill>
        <a:latin typeface="+mn-lt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/>
          <p:cNvSpPr>
            <a:spLocks noGrp="1"/>
          </p:cNvSpPr>
          <p:nvPr>
            <p:ph type="body" sz="quarter" idx="12" hasCustomPrompt="1"/>
          </p:nvPr>
        </p:nvSpPr>
        <p:spPr>
          <a:xfrm>
            <a:off x="1033463" y="3636242"/>
            <a:ext cx="7080250" cy="949647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2000">
                <a:latin typeface="+mn-lt"/>
              </a:defRPr>
            </a:lvl1pPr>
          </a:lstStyle>
          <a:p>
            <a:r>
              <a:rPr lang="en-US" dirty="0" smtClean="0"/>
              <a:t>Presenter’s Name—Arial 20 </a:t>
            </a:r>
            <a:r>
              <a:rPr lang="en-US" dirty="0" err="1" smtClean="0"/>
              <a:t>pt</a:t>
            </a:r>
            <a:endParaRPr lang="en-US" dirty="0" smtClean="0"/>
          </a:p>
          <a:p>
            <a:r>
              <a:rPr lang="en-US" dirty="0" smtClean="0"/>
              <a:t>Department Name</a:t>
            </a:r>
          </a:p>
          <a:p>
            <a:r>
              <a:rPr lang="en-US" dirty="0" smtClean="0"/>
              <a:t>Presentation Date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1033463" y="1652788"/>
            <a:ext cx="7080250" cy="1174024"/>
          </a:xfrm>
        </p:spPr>
        <p:txBody>
          <a:bodyPr/>
          <a:lstStyle>
            <a:lvl1pPr marL="0" indent="0">
              <a:buFontTx/>
              <a:buNone/>
              <a:defRPr sz="3600" baseline="0">
                <a:solidFill>
                  <a:srgbClr val="51237F"/>
                </a:solidFill>
              </a:defRPr>
            </a:lvl1pPr>
          </a:lstStyle>
          <a:p>
            <a:r>
              <a:rPr lang="en-US" dirty="0" smtClean="0"/>
              <a:t>Presentation Title—Arial 36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1033463" y="2835721"/>
            <a:ext cx="7080250" cy="499898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r>
              <a:rPr lang="en-US" dirty="0" smtClean="0"/>
              <a:t>Subhead—Arial 28 </a:t>
            </a:r>
            <a:r>
              <a:rPr lang="en-US" dirty="0" err="1" smtClean="0"/>
              <a:t>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92999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613" y="3142515"/>
            <a:ext cx="3377828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23573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Slide Title Here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E2517-6DD5-440E-AE48-174F885392F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369793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and Subhea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3463" y="803618"/>
            <a:ext cx="7080250" cy="490904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 Here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E2517-6DD5-440E-AE48-174F885392F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1033463" y="1280235"/>
            <a:ext cx="7080250" cy="371626"/>
          </a:xfrm>
        </p:spPr>
        <p:txBody>
          <a:bodyPr tIns="0"/>
          <a:lstStyle>
            <a:lvl1pPr marL="0" indent="0" algn="l">
              <a:buFontTx/>
              <a:buNone/>
              <a:defRPr sz="2600">
                <a:latin typeface="+mj-lt"/>
              </a:defRPr>
            </a:lvl1pPr>
          </a:lstStyle>
          <a:p>
            <a:pPr marL="0" lvl="0" indent="0"/>
            <a:r>
              <a:rPr lang="en-US" dirty="0" smtClean="0"/>
              <a:t>Subhead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9899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and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Slide Title Here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E2517-6DD5-440E-AE48-174F885392F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12"/>
          </p:nvPr>
        </p:nvSpPr>
        <p:spPr>
          <a:xfrm>
            <a:off x="1033463" y="1544267"/>
            <a:ext cx="7080250" cy="417073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1537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, Subhead, and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Slide Title Here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E2517-6DD5-440E-AE48-174F885392F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1033463" y="1280235"/>
            <a:ext cx="7080250" cy="371626"/>
          </a:xfrm>
        </p:spPr>
        <p:txBody>
          <a:bodyPr lIns="0"/>
          <a:lstStyle>
            <a:lvl1pPr marL="0" indent="0" algn="l">
              <a:buFontTx/>
              <a:buNone/>
              <a:defRPr sz="2600"/>
            </a:lvl1pPr>
          </a:lstStyle>
          <a:p>
            <a:pPr marL="0" lvl="0" indent="0"/>
            <a:r>
              <a:rPr lang="en-US" dirty="0" smtClean="0"/>
              <a:t>Subhead</a:t>
            </a:r>
            <a:endParaRPr lang="en-US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3"/>
          </p:nvPr>
        </p:nvSpPr>
        <p:spPr>
          <a:xfrm>
            <a:off x="1033463" y="1872880"/>
            <a:ext cx="7080250" cy="3842120"/>
          </a:xfrm>
        </p:spPr>
        <p:txBody>
          <a:bodyPr lIns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6566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and 2-Column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Slide Title Here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E2517-6DD5-440E-AE48-174F885392F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12"/>
          </p:nvPr>
        </p:nvSpPr>
        <p:spPr>
          <a:xfrm>
            <a:off x="1033463" y="1544269"/>
            <a:ext cx="3357784" cy="4170731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3"/>
          </p:nvPr>
        </p:nvSpPr>
        <p:spPr>
          <a:xfrm>
            <a:off x="4740121" y="1547568"/>
            <a:ext cx="3382218" cy="416743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15094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, Subhead and 2-Column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Slide Title Here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E2517-6DD5-440E-AE48-174F885392F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1033463" y="1280235"/>
            <a:ext cx="7080250" cy="371626"/>
          </a:xfrm>
        </p:spPr>
        <p:txBody>
          <a:bodyPr/>
          <a:lstStyle>
            <a:lvl1pPr marL="0" indent="0" algn="l">
              <a:buFontTx/>
              <a:buNone/>
              <a:defRPr sz="2600"/>
            </a:lvl1pPr>
          </a:lstStyle>
          <a:p>
            <a:pPr marL="0" lvl="0" indent="0"/>
            <a:r>
              <a:rPr lang="en-US" dirty="0" smtClean="0"/>
              <a:t>Subhead</a:t>
            </a:r>
            <a:endParaRPr lang="en-US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3"/>
          </p:nvPr>
        </p:nvSpPr>
        <p:spPr>
          <a:xfrm>
            <a:off x="1033463" y="1872881"/>
            <a:ext cx="3360352" cy="3842119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4"/>
          </p:nvPr>
        </p:nvSpPr>
        <p:spPr>
          <a:xfrm>
            <a:off x="4731915" y="1875894"/>
            <a:ext cx="3381798" cy="3839106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13238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E2517-6DD5-440E-AE48-174F885392F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033463" y="1491301"/>
            <a:ext cx="7080250" cy="2169825"/>
          </a:xfrm>
        </p:spPr>
        <p:txBody>
          <a:bodyPr vert="horz" wrap="square" lIns="91440" tIns="45720" rIns="91440" bIns="45720" rtlCol="0" anchor="b" anchorCtr="0">
            <a:spAutoFit/>
          </a:bodyPr>
          <a:lstStyle>
            <a:lvl1pPr marL="280988" indent="-91440">
              <a:lnSpc>
                <a:spcPct val="90000"/>
              </a:lnSpc>
              <a:defRPr lang="en-US" sz="3000" kern="2200" spc="0" baseline="0" dirty="0">
                <a:latin typeface="+mn-lt"/>
              </a:defRPr>
            </a:lvl1pPr>
          </a:lstStyle>
          <a:p>
            <a:pPr lvl="0"/>
            <a:r>
              <a:rPr lang="en-US" dirty="0" smtClean="0"/>
              <a:t>“Lorem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Aliquam</a:t>
            </a:r>
            <a:r>
              <a:rPr lang="en-US" dirty="0" smtClean="0"/>
              <a:t> </a:t>
            </a:r>
            <a:r>
              <a:rPr lang="en-US" dirty="0" err="1" smtClean="0"/>
              <a:t>eu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viverra,semper</a:t>
            </a:r>
            <a:r>
              <a:rPr lang="en-US" dirty="0" smtClean="0"/>
              <a:t> </a:t>
            </a:r>
            <a:r>
              <a:rPr lang="en-US" dirty="0" err="1" smtClean="0"/>
              <a:t>odio</a:t>
            </a:r>
            <a:r>
              <a:rPr lang="en-US" dirty="0" smtClean="0"/>
              <a:t> </a:t>
            </a:r>
            <a:r>
              <a:rPr lang="en-US" dirty="0" err="1" smtClean="0"/>
              <a:t>eu</a:t>
            </a:r>
            <a:r>
              <a:rPr lang="en-US" dirty="0" smtClean="0"/>
              <a:t>, </a:t>
            </a:r>
            <a:r>
              <a:rPr lang="en-US" dirty="0" err="1" smtClean="0"/>
              <a:t>interdum</a:t>
            </a:r>
            <a:r>
              <a:rPr lang="en-US" dirty="0" smtClean="0"/>
              <a:t> </a:t>
            </a:r>
            <a:r>
              <a:rPr lang="en-US" dirty="0" err="1" smtClean="0"/>
              <a:t>turpis</a:t>
            </a:r>
            <a:r>
              <a:rPr lang="en-US" dirty="0" smtClean="0"/>
              <a:t>. </a:t>
            </a:r>
            <a:r>
              <a:rPr lang="en-US" dirty="0" err="1" smtClean="0"/>
              <a:t>Proin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ipsum mi, ac </a:t>
            </a:r>
            <a:r>
              <a:rPr lang="en-US" dirty="0" err="1" smtClean="0"/>
              <a:t>sodales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amet</a:t>
            </a:r>
            <a:r>
              <a:rPr lang="en-US" dirty="0" smtClean="0"/>
              <a:t> dolor.”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33463" y="3947711"/>
            <a:ext cx="7080250" cy="721900"/>
          </a:xfrm>
        </p:spPr>
        <p:txBody>
          <a:bodyPr vert="horz" wrap="square" lIns="91440" tIns="45720" rIns="91440" bIns="45720" rtlCol="0">
            <a:noAutofit/>
          </a:bodyPr>
          <a:lstStyle>
            <a:lvl1pPr marL="0" indent="0" algn="r">
              <a:spcBef>
                <a:spcPts val="300"/>
              </a:spcBef>
              <a:buNone/>
              <a:defRPr lang="en-US" sz="1800" baseline="0" dirty="0" smtClean="0">
                <a:latin typeface="+mn-lt"/>
              </a:defRPr>
            </a:lvl1pPr>
            <a:lvl2pPr marL="230187" indent="0">
              <a:buNone/>
              <a:defRPr lang="en-US" dirty="0" smtClean="0"/>
            </a:lvl2pPr>
            <a:lvl3pPr marL="515937" indent="0">
              <a:buNone/>
              <a:defRPr lang="en-US" dirty="0" smtClean="0"/>
            </a:lvl3pPr>
            <a:lvl4pPr marL="800100" indent="0">
              <a:buNone/>
              <a:defRPr lang="en-US" dirty="0" smtClean="0"/>
            </a:lvl4pPr>
            <a:lvl5pPr marL="1085850" indent="0">
              <a:buNone/>
              <a:defRPr lang="en-US" dirty="0"/>
            </a:lvl5pPr>
          </a:lstStyle>
          <a:p>
            <a:pPr lvl="0"/>
            <a:r>
              <a:rPr lang="en-US" dirty="0" smtClean="0"/>
              <a:t>—Author’s Name</a:t>
            </a:r>
          </a:p>
        </p:txBody>
      </p:sp>
    </p:spTree>
    <p:extLst>
      <p:ext uri="{BB962C8B-B14F-4D97-AF65-F5344CB8AC3E}">
        <p14:creationId xmlns:p14="http://schemas.microsoft.com/office/powerpoint/2010/main" val="1439112805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E2517-6DD5-440E-AE48-174F885392F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288709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1F2F2"/>
            </a:gs>
            <a:gs pos="100000">
              <a:srgbClr val="EBEBEC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3463" y="803618"/>
            <a:ext cx="7080250" cy="490904"/>
          </a:xfrm>
          <a:prstGeom prst="rect">
            <a:avLst/>
          </a:prstGeom>
        </p:spPr>
        <p:txBody>
          <a:bodyPr vert="horz" wrap="square" lIns="0" tIns="0" rIns="0" bIns="45720" rtlCol="0" anchor="t" anchorCtr="0">
            <a:spAutoFit/>
          </a:bodyPr>
          <a:lstStyle/>
          <a:p>
            <a:r>
              <a:rPr lang="en-US" dirty="0" smtClean="0"/>
              <a:t>Slide Title Here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3463" y="1460080"/>
            <a:ext cx="7080250" cy="4228621"/>
          </a:xfrm>
          <a:prstGeom prst="rect">
            <a:avLst/>
          </a:prstGeom>
        </p:spPr>
        <p:txBody>
          <a:bodyPr vert="horz" wrap="square" lIns="0" tIns="0" rIns="0" bIns="45720" rtlCol="0">
            <a:noAutofit/>
          </a:bodyPr>
          <a:lstStyle/>
          <a:p>
            <a:pPr lvl="0"/>
            <a:r>
              <a:rPr lang="en-US" dirty="0" smtClean="0"/>
              <a:t>Click to edit bullet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7928" y="5999025"/>
            <a:ext cx="445535" cy="281367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rgbClr val="525252"/>
                </a:solidFill>
              </a:defRPr>
            </a:lvl1pPr>
          </a:lstStyle>
          <a:p>
            <a:fld id="{D08E2517-6DD5-440E-AE48-174F885392F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158209" y="6006902"/>
            <a:ext cx="4082657" cy="281958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rgbClr val="525252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57225" y="6016462"/>
            <a:ext cx="7788275" cy="0"/>
          </a:xfrm>
          <a:prstGeom prst="line">
            <a:avLst/>
          </a:prstGeom>
          <a:noFill/>
          <a:ln w="3175" cap="flat">
            <a:solidFill>
              <a:srgbClr val="66666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1126" y="6097973"/>
            <a:ext cx="1463725" cy="2377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32" r:id="rId1"/>
    <p:sldLayoutId id="2147484030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9" r:id="rId8"/>
    <p:sldLayoutId id="2147484028" r:id="rId9"/>
    <p:sldLayoutId id="2147484031" r:id="rId10"/>
  </p:sldLayoutIdLst>
  <p:transition>
    <p:fade/>
  </p:transition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lang="en-US" sz="3400" b="0" kern="1200" cap="none" spc="0" baseline="0" dirty="0" smtClean="0">
          <a:solidFill>
            <a:srgbClr val="51237F"/>
          </a:solidFill>
          <a:latin typeface="+mj-lt"/>
          <a:ea typeface="Roboto" panose="02000000000000000000" pitchFamily="2" charset="0"/>
          <a:cs typeface="Roboto" panose="02000000000000000000" pitchFamily="2" charset="0"/>
        </a:defRPr>
      </a:lvl1pPr>
    </p:titleStyle>
    <p:bodyStyle>
      <a:lvl1pPr marL="168275" indent="-168275" algn="l" defTabSz="914400" rtl="0" eaLnBrk="1" latinLnBrk="0" hangingPunct="1">
        <a:lnSpc>
          <a:spcPct val="100000"/>
        </a:lnSpc>
        <a:spcBef>
          <a:spcPts val="1400"/>
        </a:spcBef>
        <a:buClr>
          <a:srgbClr val="51237F"/>
        </a:buClr>
        <a:buFont typeface="Wingdings" panose="05000000000000000000" pitchFamily="2" charset="2"/>
        <a:buChar char="§"/>
        <a:defRPr lang="en-US" sz="2100" b="0" kern="1200" dirty="0" smtClean="0">
          <a:solidFill>
            <a:srgbClr val="525252"/>
          </a:solidFill>
          <a:latin typeface="+mn-lt"/>
          <a:ea typeface="Roboto" panose="02000000000000000000" pitchFamily="2" charset="0"/>
          <a:cs typeface="Roboto" panose="02000000000000000000" pitchFamily="2" charset="0"/>
        </a:defRPr>
      </a:lvl1pPr>
      <a:lvl2pPr marL="457200" indent="-227013" algn="l" defTabSz="914400" rtl="0" eaLnBrk="1" latinLnBrk="0" hangingPunct="1">
        <a:lnSpc>
          <a:spcPct val="100000"/>
        </a:lnSpc>
        <a:spcBef>
          <a:spcPts val="1400"/>
        </a:spcBef>
        <a:buClr>
          <a:srgbClr val="51237F"/>
        </a:buClr>
        <a:buFont typeface="Arial" panose="020B0604020202020204" pitchFamily="34" charset="0"/>
        <a:buChar char="•"/>
        <a:defRPr lang="en-US" sz="2100" b="0" kern="1200" dirty="0" smtClean="0">
          <a:solidFill>
            <a:srgbClr val="525252"/>
          </a:solidFill>
          <a:latin typeface="+mn-lt"/>
          <a:ea typeface="Roboto" panose="02000000000000000000" pitchFamily="2" charset="0"/>
          <a:cs typeface="Roboto" panose="02000000000000000000" pitchFamily="2" charset="0"/>
        </a:defRPr>
      </a:lvl2pPr>
      <a:lvl3pPr marL="742950" indent="-227013" algn="l" defTabSz="914400" rtl="0" eaLnBrk="1" latinLnBrk="0" hangingPunct="1">
        <a:lnSpc>
          <a:spcPct val="100000"/>
        </a:lnSpc>
        <a:spcBef>
          <a:spcPts val="1400"/>
        </a:spcBef>
        <a:buClr>
          <a:srgbClr val="51237F"/>
        </a:buClr>
        <a:buFont typeface="Arial" panose="020B0604020202020204" pitchFamily="34" charset="0"/>
        <a:buChar char="‒"/>
        <a:defRPr lang="en-US" sz="2100" b="0" kern="1200" dirty="0" smtClean="0">
          <a:solidFill>
            <a:srgbClr val="525252"/>
          </a:solidFill>
          <a:latin typeface="+mn-lt"/>
          <a:ea typeface="Roboto" panose="02000000000000000000" pitchFamily="2" charset="0"/>
          <a:cs typeface="Roboto" panose="02000000000000000000" pitchFamily="2" charset="0"/>
        </a:defRPr>
      </a:lvl3pPr>
      <a:lvl4pPr marL="1028700" indent="-228600" algn="l" defTabSz="914400" rtl="0" eaLnBrk="1" latinLnBrk="0" hangingPunct="1">
        <a:lnSpc>
          <a:spcPct val="100000"/>
        </a:lnSpc>
        <a:spcBef>
          <a:spcPts val="1400"/>
        </a:spcBef>
        <a:buClr>
          <a:srgbClr val="51237F"/>
        </a:buClr>
        <a:buFont typeface="Wingdings" panose="05000000000000000000" pitchFamily="2" charset="2"/>
        <a:buChar char="§"/>
        <a:defRPr lang="en-US" sz="2100" b="0" kern="1200" dirty="0" smtClean="0">
          <a:solidFill>
            <a:srgbClr val="525252"/>
          </a:solidFill>
          <a:latin typeface="+mn-lt"/>
          <a:ea typeface="Roboto" panose="02000000000000000000" pitchFamily="2" charset="0"/>
          <a:cs typeface="Roboto" panose="02000000000000000000" pitchFamily="2" charset="0"/>
        </a:defRPr>
      </a:lvl4pPr>
      <a:lvl5pPr marL="1312863" indent="-227013" algn="l" defTabSz="914400" rtl="0" eaLnBrk="1" latinLnBrk="0" hangingPunct="1">
        <a:lnSpc>
          <a:spcPct val="100000"/>
        </a:lnSpc>
        <a:spcBef>
          <a:spcPts val="1400"/>
        </a:spcBef>
        <a:buClr>
          <a:srgbClr val="51237F"/>
        </a:buClr>
        <a:buFont typeface="Arial" panose="020B0604020202020204" pitchFamily="34" charset="0"/>
        <a:buChar char="•"/>
        <a:defRPr lang="en-US" sz="2100" b="0" kern="1200" dirty="0">
          <a:solidFill>
            <a:srgbClr val="525252"/>
          </a:solidFill>
          <a:latin typeface="+mn-lt"/>
          <a:ea typeface="Roboto" panose="02000000000000000000" pitchFamily="2" charset="0"/>
          <a:cs typeface="Roboto" panose="02000000000000000000" pitchFamily="2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35712" r="16233" b="37212"/>
          <a:stretch/>
        </p:blipFill>
        <p:spPr>
          <a:xfrm>
            <a:off x="1042699" y="5064073"/>
            <a:ext cx="2575634" cy="7199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3898" t="18413" r="22709" b="40318"/>
          <a:stretch/>
        </p:blipFill>
        <p:spPr>
          <a:xfrm>
            <a:off x="518366" y="439202"/>
            <a:ext cx="3798755" cy="120155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33" y="2879410"/>
            <a:ext cx="1845004" cy="94600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24"/>
          <a:stretch/>
        </p:blipFill>
        <p:spPr>
          <a:xfrm>
            <a:off x="6633893" y="3015740"/>
            <a:ext cx="2417744" cy="67334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620" y="1992262"/>
            <a:ext cx="4387273" cy="245160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84"/>
          <a:stretch/>
        </p:blipFill>
        <p:spPr>
          <a:xfrm>
            <a:off x="5116945" y="767041"/>
            <a:ext cx="3214255" cy="5301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487" y="5190415"/>
            <a:ext cx="3157105" cy="467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5945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Montgomery College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857690" y="1875895"/>
            <a:ext cx="3714843" cy="3839106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 smtClean="0"/>
              <a:t>Located in Montgomery County, MD (suburban DC)</a:t>
            </a:r>
          </a:p>
          <a:p>
            <a:r>
              <a:rPr lang="en-US" dirty="0" smtClean="0"/>
              <a:t>Multi-campus (3) and multiple workforce development centers</a:t>
            </a:r>
          </a:p>
          <a:p>
            <a:r>
              <a:rPr lang="en-US" dirty="0" smtClean="0"/>
              <a:t>Current Enrollment</a:t>
            </a:r>
          </a:p>
          <a:p>
            <a:pPr lvl="1"/>
            <a:r>
              <a:rPr lang="en-US" dirty="0" smtClean="0"/>
              <a:t>Credit = 32,752</a:t>
            </a:r>
          </a:p>
          <a:p>
            <a:pPr lvl="1"/>
            <a:r>
              <a:rPr lang="en-US" dirty="0" smtClean="0"/>
              <a:t>Noncredit = 24,069</a:t>
            </a:r>
          </a:p>
          <a:p>
            <a:r>
              <a:rPr lang="en-US" dirty="0" smtClean="0"/>
              <a:t>Over 170 countries represented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11740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Curriculum Review and Design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E2517-6DD5-440E-AE48-174F885392F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What jobs are our graduates getting?</a:t>
            </a:r>
          </a:p>
          <a:p>
            <a:r>
              <a:rPr lang="en-US" dirty="0" smtClean="0"/>
              <a:t>What skills are they using?</a:t>
            </a:r>
          </a:p>
          <a:p>
            <a:r>
              <a:rPr lang="en-US" dirty="0" smtClean="0"/>
              <a:t>Where do they work?</a:t>
            </a:r>
          </a:p>
          <a:p>
            <a:r>
              <a:rPr lang="en-US" dirty="0" smtClean="0"/>
              <a:t>How do advertised skills match current curriculum?</a:t>
            </a:r>
          </a:p>
          <a:p>
            <a:r>
              <a:rPr lang="en-US" dirty="0" smtClean="0"/>
              <a:t>What are the emerging skills?</a:t>
            </a:r>
          </a:p>
          <a:p>
            <a:r>
              <a:rPr lang="en-US" dirty="0" smtClean="0"/>
              <a:t>How agile can we be to meet those trends?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898" t="18413" r="22709" b="40318"/>
          <a:stretch/>
        </p:blipFill>
        <p:spPr>
          <a:xfrm>
            <a:off x="1033463" y="1683749"/>
            <a:ext cx="3357784" cy="10620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84"/>
          <a:stretch/>
        </p:blipFill>
        <p:spPr>
          <a:xfrm>
            <a:off x="1033463" y="3397177"/>
            <a:ext cx="3214255" cy="5301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35712" r="16233" b="37212"/>
          <a:stretch/>
        </p:blipFill>
        <p:spPr>
          <a:xfrm>
            <a:off x="1033463" y="4659041"/>
            <a:ext cx="3295284" cy="921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9018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Marketing and Alumni Relations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E2517-6DD5-440E-AE48-174F885392F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Targeted marketing using alumni data</a:t>
            </a:r>
          </a:p>
          <a:p>
            <a:r>
              <a:rPr lang="en-US" dirty="0" smtClean="0"/>
              <a:t>Building onsite alumni networks</a:t>
            </a:r>
          </a:p>
          <a:p>
            <a:r>
              <a:rPr lang="en-US" dirty="0" smtClean="0"/>
              <a:t>Connecting mentors to academic programs</a:t>
            </a:r>
          </a:p>
          <a:p>
            <a:r>
              <a:rPr lang="en-US" dirty="0" smtClean="0"/>
              <a:t>Supplementing the wealth management system</a:t>
            </a:r>
          </a:p>
          <a:p>
            <a:r>
              <a:rPr lang="en-US" dirty="0" smtClean="0"/>
              <a:t>Advocacy and outreach efforts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921" y="1586424"/>
            <a:ext cx="2328127" cy="119372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24"/>
          <a:stretch/>
        </p:blipFill>
        <p:spPr>
          <a:xfrm>
            <a:off x="1033462" y="3292960"/>
            <a:ext cx="3100171" cy="86340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494" y="4825396"/>
            <a:ext cx="3409430" cy="504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9416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917575" y="803618"/>
            <a:ext cx="7196138" cy="935641"/>
          </a:xfrm>
        </p:spPr>
        <p:txBody>
          <a:bodyPr/>
          <a:lstStyle/>
          <a:p>
            <a:r>
              <a:rPr lang="en-US" dirty="0" smtClean="0"/>
              <a:t>Economic Development and Planning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E2517-6DD5-440E-AE48-174F885392F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88"/>
          <a:stretch/>
        </p:blipFill>
        <p:spPr>
          <a:xfrm>
            <a:off x="1033463" y="3460215"/>
            <a:ext cx="1841390" cy="809977"/>
          </a:xfrm>
        </p:spPr>
      </p:pic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Amazon H2Q Proposal – replicated </a:t>
            </a:r>
            <a:r>
              <a:rPr lang="en-US" dirty="0" err="1" smtClean="0"/>
              <a:t>Emsi</a:t>
            </a:r>
            <a:r>
              <a:rPr lang="en-US" dirty="0" smtClean="0"/>
              <a:t> Blog post on skills supply and curriculum mapping</a:t>
            </a:r>
          </a:p>
          <a:p>
            <a:r>
              <a:rPr lang="en-US" dirty="0" smtClean="0"/>
              <a:t>Life Sciences Park development and RISE Zone status</a:t>
            </a:r>
          </a:p>
          <a:p>
            <a:r>
              <a:rPr lang="en-US" dirty="0" smtClean="0"/>
              <a:t>Community dialogs around next strategic plan</a:t>
            </a:r>
          </a:p>
          <a:p>
            <a:r>
              <a:rPr lang="en-US" dirty="0" smtClean="0"/>
              <a:t>Environmental Scanning</a:t>
            </a:r>
            <a:endParaRPr lang="en-US" dirty="0"/>
          </a:p>
        </p:txBody>
      </p:sp>
      <p:pic>
        <p:nvPicPr>
          <p:cNvPr id="13" name="Content Placeholder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54" t="11522"/>
          <a:stretch/>
        </p:blipFill>
        <p:spPr>
          <a:xfrm>
            <a:off x="1033463" y="4093569"/>
            <a:ext cx="2719243" cy="5179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463" y="4885990"/>
            <a:ext cx="2105876" cy="8290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57" y="1237430"/>
            <a:ext cx="3074837" cy="2148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9213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37262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C Powerpoint Template">
  <a:themeElements>
    <a:clrScheme name="Montgomery College">
      <a:dk1>
        <a:srgbClr val="51237F"/>
      </a:dk1>
      <a:lt1>
        <a:srgbClr val="FFFFFF"/>
      </a:lt1>
      <a:dk2>
        <a:srgbClr val="FFFFFF"/>
      </a:dk2>
      <a:lt2>
        <a:srgbClr val="FFFFFF"/>
      </a:lt2>
      <a:accent1>
        <a:srgbClr val="51237F"/>
      </a:accent1>
      <a:accent2>
        <a:srgbClr val="525252"/>
      </a:accent2>
      <a:accent3>
        <a:srgbClr val="525252"/>
      </a:accent3>
      <a:accent4>
        <a:srgbClr val="51237F"/>
      </a:accent4>
      <a:accent5>
        <a:srgbClr val="525252"/>
      </a:accent5>
      <a:accent6>
        <a:srgbClr val="51237F"/>
      </a:accent6>
      <a:hlink>
        <a:srgbClr val="525252"/>
      </a:hlink>
      <a:folHlink>
        <a:srgbClr val="51237F"/>
      </a:folHlink>
    </a:clrScheme>
    <a:fontScheme name="Montgomery College 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51237F"/>
        </a:solidFill>
        <a:ln w="19050" algn="ctr">
          <a:noFill/>
          <a:miter lim="800000"/>
          <a:headEnd/>
          <a:tailEnd/>
        </a:ln>
      </a:spPr>
      <a:bodyPr wrap="none" rtlCol="0" anchor="ctr"/>
      <a:lstStyle>
        <a:defPPr algn="ctr">
          <a:lnSpc>
            <a:spcPct val="90000"/>
          </a:lnSpc>
          <a:defRPr sz="1600" b="1" dirty="0" err="1" smtClean="0">
            <a:solidFill>
              <a:schemeClr val="bg1"/>
            </a:solidFill>
            <a:latin typeface="+mj-lt"/>
          </a:defRPr>
        </a:defPPr>
      </a:lstStyle>
    </a:spDef>
    <a:lnDef>
      <a:spPr>
        <a:ln w="28575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19050" algn="ctr">
          <a:noFill/>
          <a:miter lim="800000"/>
          <a:headEnd/>
          <a:tailEnd/>
        </a:ln>
      </a:spPr>
      <a:bodyPr wrap="square" lIns="0" tIns="0" rIns="0" bIns="0" rtlCol="0">
        <a:spAutoFit/>
      </a:bodyPr>
      <a:lstStyle>
        <a:defPPr>
          <a:defRPr sz="2000"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oalesse Palette">
      <a:dk1>
        <a:sysClr val="windowText" lastClr="000000"/>
      </a:dk1>
      <a:lt1>
        <a:sysClr val="window" lastClr="FFFFFF"/>
      </a:lt1>
      <a:dk2>
        <a:srgbClr val="342B2A"/>
      </a:dk2>
      <a:lt2>
        <a:srgbClr val="DAD6CB"/>
      </a:lt2>
      <a:accent1>
        <a:srgbClr val="E55302"/>
      </a:accent1>
      <a:accent2>
        <a:srgbClr val="5F3032"/>
      </a:accent2>
      <a:accent3>
        <a:srgbClr val="005774"/>
      </a:accent3>
      <a:accent4>
        <a:srgbClr val="9BA03C"/>
      </a:accent4>
      <a:accent5>
        <a:srgbClr val="34AA71"/>
      </a:accent5>
      <a:accent6>
        <a:srgbClr val="F3BD48"/>
      </a:accent6>
      <a:hlink>
        <a:srgbClr val="34AA71"/>
      </a:hlink>
      <a:folHlink>
        <a:srgbClr val="8C8C8C"/>
      </a:folHlink>
    </a:clrScheme>
    <a:fontScheme name="Coalesse">
      <a:majorFont>
        <a:latin typeface="Arial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oalesse Palette">
      <a:dk1>
        <a:sysClr val="windowText" lastClr="000000"/>
      </a:dk1>
      <a:lt1>
        <a:sysClr val="window" lastClr="FFFFFF"/>
      </a:lt1>
      <a:dk2>
        <a:srgbClr val="342B2A"/>
      </a:dk2>
      <a:lt2>
        <a:srgbClr val="DAD6CB"/>
      </a:lt2>
      <a:accent1>
        <a:srgbClr val="E55302"/>
      </a:accent1>
      <a:accent2>
        <a:srgbClr val="5F3032"/>
      </a:accent2>
      <a:accent3>
        <a:srgbClr val="005774"/>
      </a:accent3>
      <a:accent4>
        <a:srgbClr val="9BA03C"/>
      </a:accent4>
      <a:accent5>
        <a:srgbClr val="34AA71"/>
      </a:accent5>
      <a:accent6>
        <a:srgbClr val="F3BD48"/>
      </a:accent6>
      <a:hlink>
        <a:srgbClr val="34AA71"/>
      </a:hlink>
      <a:folHlink>
        <a:srgbClr val="8C8C8C"/>
      </a:folHlink>
    </a:clrScheme>
    <a:fontScheme name="Coalesse">
      <a:majorFont>
        <a:latin typeface="Arial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144</Words>
  <Application>Microsoft Office PowerPoint</Application>
  <PresentationFormat>On-screen Show (4:3)</PresentationFormat>
  <Paragraphs>28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Wingdings</vt:lpstr>
      <vt:lpstr>Arial</vt:lpstr>
      <vt:lpstr>Roboto</vt:lpstr>
      <vt:lpstr>Garamond</vt:lpstr>
      <vt:lpstr>MC Powerpoint Template</vt:lpstr>
      <vt:lpstr>PowerPoint Presentation</vt:lpstr>
      <vt:lpstr>About Montgomery College</vt:lpstr>
      <vt:lpstr>Curriculum Review and Design</vt:lpstr>
      <vt:lpstr>Marketing and Alumni Relations</vt:lpstr>
      <vt:lpstr>Economic Development and Planning</vt:lpstr>
      <vt:lpstr>PowerPoint Presentation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2016-09-09T13:34:50Z</dcterms:created>
  <dcterms:modified xsi:type="dcterms:W3CDTF">2018-09-05T19:21:04Z</dcterms:modified>
</cp:coreProperties>
</file>